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9" autoAdjust="0"/>
    <p:restoredTop sz="94660"/>
  </p:normalViewPr>
  <p:slideViewPr>
    <p:cSldViewPr snapToGrid="0">
      <p:cViewPr varScale="1">
        <p:scale>
          <a:sx n="33" d="100"/>
          <a:sy n="33" d="100"/>
        </p:scale>
        <p:origin x="66" y="7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slide" Target="slides/slide1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F22BCE-CBD6-4B81-9955-C91303A8DA40}" type="datetimeFigureOut">
              <a:rPr lang="en-US" smtClean="0"/>
              <a:t>2/28/2018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A28BBD-0502-4CA1-B96B-D2E843747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67495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2/28/2018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2/28/2018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2/28/2018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2/28/2018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2/28/2018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2/28/2018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2/28/2018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2/28/2018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2/28/2018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theme" Target="../theme/theme1.xml"/><Relationship Id="rId19" Type="http://schemas.openxmlformats.org/officeDocument/2006/relationships/image" Target="../media/image2.png"/><Relationship Id="rId20" Type="http://schemas.openxmlformats.org/officeDocument/2006/relationships/image" Target="../media/image3.png"/><Relationship Id="rId21" Type="http://schemas.openxmlformats.org/officeDocument/2006/relationships/image" Target="../media/image4.png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2/28/2018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3" Type="http://schemas.openxmlformats.org/officeDocument/2006/relationships/hyperlink" Target="https://cloudsecurityalliance.org/artifacts/hugging-face-ciso-post-mortem" TargetMode="Externa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cloudsecurityalliance.org/artifacts/hugging-face-ciso-post-morte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Week </a:t>
            </a:r>
            <a:r>
              <a:rPr lang="en-US" dirty="0" smtClean="0"/>
              <a:t>13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Digital Forensics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43308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Computer Forensics?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Forensics for computers and digital storage media</a:t>
            </a:r>
          </a:p>
          <a:p>
            <a:r>
              <a:rPr lang="en-US" dirty="0" smtClean="0"/>
              <a:t>Goal of examining the evidence in a forensically sound manner</a:t>
            </a:r>
          </a:p>
          <a:p>
            <a:r>
              <a:rPr lang="en-US" dirty="0" smtClean="0"/>
              <a:t>Used in criminal law since mid 1980s</a:t>
            </a:r>
            <a:endParaRPr lang="en-US" dirty="0"/>
          </a:p>
        </p:txBody>
      </p:sp>
      <p:pic>
        <p:nvPicPr>
          <p:cNvPr id="5" name="Picture 4" descr="Computer forensics, what's that?" title="mem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77200" y="3262909"/>
            <a:ext cx="3185160" cy="3185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11288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are the pieces of Computer Forensics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Criminal Investigations</a:t>
            </a:r>
          </a:p>
          <a:p>
            <a:r>
              <a:rPr lang="en-US" dirty="0" smtClean="0"/>
              <a:t>Civil Court Cases</a:t>
            </a:r>
          </a:p>
          <a:p>
            <a:r>
              <a:rPr lang="en-US" dirty="0" smtClean="0"/>
              <a:t>Corporate IT</a:t>
            </a:r>
            <a:endParaRPr lang="en-US" dirty="0"/>
          </a:p>
        </p:txBody>
      </p:sp>
      <p:pic>
        <p:nvPicPr>
          <p:cNvPr id="4" name="Picture 3" descr="Freaked out cat saying that feel you get watching forensic files" title="mem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85827" y="2560172"/>
            <a:ext cx="4346825" cy="3414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94971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Careers in Computer Forensics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Police and Law Enforcement</a:t>
            </a:r>
          </a:p>
          <a:p>
            <a:r>
              <a:rPr lang="en-US" dirty="0" smtClean="0"/>
              <a:t>Government Agencies</a:t>
            </a:r>
          </a:p>
          <a:p>
            <a:r>
              <a:rPr lang="en-US" dirty="0" smtClean="0"/>
              <a:t>Audit/Compliance Services</a:t>
            </a:r>
          </a:p>
          <a:p>
            <a:r>
              <a:rPr lang="en-US" dirty="0" smtClean="0"/>
              <a:t>Corporate IT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78077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Digital Evidence types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Disk Drives</a:t>
            </a:r>
          </a:p>
          <a:p>
            <a:r>
              <a:rPr lang="en-US" dirty="0" smtClean="0"/>
              <a:t>Secondary Storage</a:t>
            </a:r>
          </a:p>
          <a:p>
            <a:r>
              <a:rPr lang="en-US" dirty="0" smtClean="0"/>
              <a:t>Cell phones</a:t>
            </a:r>
          </a:p>
          <a:p>
            <a:r>
              <a:rPr lang="en-US" dirty="0" smtClean="0"/>
              <a:t>Other </a:t>
            </a:r>
          </a:p>
          <a:p>
            <a:pPr lvl="1"/>
            <a:r>
              <a:rPr lang="en-US" dirty="0" smtClean="0"/>
              <a:t>Printers</a:t>
            </a:r>
          </a:p>
          <a:p>
            <a:pPr lvl="1"/>
            <a:r>
              <a:rPr lang="en-US" dirty="0" smtClean="0"/>
              <a:t>Game Systems</a:t>
            </a:r>
          </a:p>
          <a:p>
            <a:pPr lvl="1"/>
            <a:r>
              <a:rPr lang="en-US" dirty="0" smtClean="0"/>
              <a:t>Security Alarms</a:t>
            </a:r>
          </a:p>
          <a:p>
            <a:pPr lvl="1"/>
            <a:r>
              <a:rPr lang="en-US" dirty="0" err="1" smtClean="0"/>
              <a:t>IoT</a:t>
            </a:r>
            <a:endParaRPr lang="en-US" dirty="0" smtClean="0"/>
          </a:p>
          <a:p>
            <a:r>
              <a:rPr lang="en-US" dirty="0" smtClean="0"/>
              <a:t>Volatile data</a:t>
            </a:r>
            <a:endParaRPr lang="en-US" dirty="0"/>
          </a:p>
        </p:txBody>
      </p:sp>
      <p:pic>
        <p:nvPicPr>
          <p:cNvPr id="4" name="Picture 3" descr="This is your evidence? It doesn't even have a timestamp on it" title="mem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96916" y="2052918"/>
            <a:ext cx="6252183" cy="4512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8295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Steps of an Investigation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Identify, collect and preserve evidence</a:t>
            </a:r>
          </a:p>
          <a:p>
            <a:r>
              <a:rPr lang="en-US" dirty="0" smtClean="0"/>
              <a:t>Evidence analysis</a:t>
            </a:r>
          </a:p>
          <a:p>
            <a:r>
              <a:rPr lang="en-US" dirty="0" smtClean="0"/>
              <a:t>Reporting and testimony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74822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Duplication and authentication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Forensically correct copy</a:t>
            </a:r>
          </a:p>
          <a:p>
            <a:pPr lvl="1"/>
            <a:r>
              <a:rPr lang="en-US" dirty="0" smtClean="0"/>
              <a:t>Drive image</a:t>
            </a:r>
          </a:p>
          <a:p>
            <a:pPr lvl="1"/>
            <a:r>
              <a:rPr lang="en-US" dirty="0" smtClean="0"/>
              <a:t>Bit stream Image</a:t>
            </a:r>
          </a:p>
          <a:p>
            <a:pPr lvl="1"/>
            <a:r>
              <a:rPr lang="en-US" dirty="0" smtClean="0"/>
              <a:t>ISO image</a:t>
            </a:r>
          </a:p>
          <a:p>
            <a:r>
              <a:rPr lang="en-US" dirty="0" smtClean="0"/>
              <a:t>Write blocked devices and special software/hardware for duplication</a:t>
            </a:r>
          </a:p>
          <a:p>
            <a:r>
              <a:rPr lang="en-US" dirty="0" smtClean="0"/>
              <a:t>Forensically wiped drives</a:t>
            </a:r>
          </a:p>
          <a:p>
            <a:r>
              <a:rPr lang="en-US" dirty="0" smtClean="0"/>
              <a:t>Security hashes and authentication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31455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CERT/CSIRT teams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Dealing with an “Incident”</a:t>
            </a:r>
          </a:p>
          <a:p>
            <a:r>
              <a:rPr lang="en-US" dirty="0" smtClean="0"/>
              <a:t>Team members </a:t>
            </a:r>
          </a:p>
          <a:p>
            <a:pPr lvl="1"/>
            <a:r>
              <a:rPr lang="en-US" dirty="0" smtClean="0"/>
              <a:t>Stakeholders</a:t>
            </a:r>
          </a:p>
          <a:p>
            <a:pPr lvl="1"/>
            <a:r>
              <a:rPr lang="en-US" dirty="0" smtClean="0"/>
              <a:t>C-Suite</a:t>
            </a:r>
          </a:p>
          <a:p>
            <a:r>
              <a:rPr lang="en-US" dirty="0" smtClean="0"/>
              <a:t>Prioritize incident</a:t>
            </a:r>
          </a:p>
          <a:p>
            <a:pPr lvl="1"/>
            <a:r>
              <a:rPr lang="en-US" dirty="0" smtClean="0"/>
              <a:t>OMG shut it all down?!?!</a:t>
            </a:r>
          </a:p>
          <a:p>
            <a:pPr lvl="1"/>
            <a:r>
              <a:rPr lang="en-US" dirty="0" smtClean="0"/>
              <a:t>Eh, we can work around it</a:t>
            </a:r>
          </a:p>
          <a:p>
            <a:pPr lvl="1"/>
            <a:endParaRPr lang="en-US" dirty="0"/>
          </a:p>
        </p:txBody>
      </p:sp>
      <p:pic>
        <p:nvPicPr>
          <p:cNvPr id="4" name="Picture 3" descr="A CSIRT has been called, bout time" title="grumpy cat mem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86600" y="1853248"/>
            <a:ext cx="381000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23780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CERT/CSIRT terms after incident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Identify evidence and preserve it</a:t>
            </a:r>
          </a:p>
          <a:p>
            <a:pPr lvl="1"/>
            <a:r>
              <a:rPr lang="en-US" dirty="0" smtClean="0"/>
              <a:t>Forensic copy</a:t>
            </a:r>
          </a:p>
          <a:p>
            <a:pPr lvl="1"/>
            <a:r>
              <a:rPr lang="en-US" dirty="0" smtClean="0"/>
              <a:t>Logs</a:t>
            </a:r>
          </a:p>
          <a:p>
            <a:pPr lvl="1"/>
            <a:r>
              <a:rPr lang="en-US" dirty="0" smtClean="0"/>
              <a:t>Histories</a:t>
            </a:r>
          </a:p>
          <a:p>
            <a:r>
              <a:rPr lang="en-US" dirty="0" smtClean="0"/>
              <a:t>Analysis</a:t>
            </a:r>
          </a:p>
          <a:p>
            <a:pPr lvl="1"/>
            <a:r>
              <a:rPr lang="en-US" dirty="0" smtClean="0"/>
              <a:t>What happened?</a:t>
            </a:r>
            <a:endParaRPr lang="en-US" dirty="0"/>
          </a:p>
          <a:p>
            <a:pPr lvl="1"/>
            <a:r>
              <a:rPr lang="en-US" dirty="0" smtClean="0"/>
              <a:t>Why?</a:t>
            </a:r>
          </a:p>
          <a:p>
            <a:pPr lvl="1"/>
            <a:r>
              <a:rPr lang="en-US" dirty="0" smtClean="0"/>
              <a:t>Damage control</a:t>
            </a:r>
          </a:p>
          <a:p>
            <a:pPr lvl="1"/>
            <a:r>
              <a:rPr lang="en-US" dirty="0" smtClean="0"/>
              <a:t>Data loss</a:t>
            </a:r>
          </a:p>
          <a:p>
            <a:r>
              <a:rPr lang="en-US" dirty="0" smtClean="0"/>
              <a:t>Reports! Documentation!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19449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After incident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can we do to prevent in future?</a:t>
            </a:r>
          </a:p>
          <a:p>
            <a:r>
              <a:rPr lang="en-US" dirty="0" smtClean="0"/>
              <a:t>Changes in structure?</a:t>
            </a:r>
          </a:p>
          <a:p>
            <a:r>
              <a:rPr lang="en-US" dirty="0" smtClean="0"/>
              <a:t>Policy?</a:t>
            </a:r>
          </a:p>
          <a:p>
            <a:r>
              <a:rPr lang="en-US" dirty="0" smtClean="0"/>
              <a:t>Personnel?</a:t>
            </a:r>
            <a:endParaRPr lang="en-US" dirty="0"/>
          </a:p>
        </p:txBody>
      </p:sp>
      <p:pic>
        <p:nvPicPr>
          <p:cNvPr id="4" name="Picture 3" descr="Brace yourselves, change is coming" title="GoT mem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9440" y="2743213"/>
            <a:ext cx="4805362" cy="3698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375535"/>
      </p:ext>
    </p:extLst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Example: A Public Post-Mortem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wrap="square"/>
          <a:lstStyle/>
          <a:p>
            <a:pPr/>
            <a:r>
              <a:rPr sz="2000"/>
              <a:t>After its July 2026 breach, Hugging Face published a post-mortem: what happened, when, what was accessed, and what it changed</a:t>
            </a:r>
          </a:p>
          <a:p>
            <a:pPr/>
            <a:r>
              <a:rPr sz="2000"/>
              <a:t>Post-mortems help the whole industry learn from an incident</a:t>
            </a:r>
          </a:p>
          <a:p>
            <a:pPr lvl="1"/>
            <a:r>
              <a:rPr sz="1600">
                <a:hlinkClick r:id="rId2"/>
              </a:rPr>
              <a:t>Source: Cloud Security Alliance</a:t>
            </a:r>
          </a:p>
        </p:txBody>
      </p:sp>
    </p:spTree>
  </p:cSld>
  <p:clrMapOvr>
    <a:masterClrMapping/>
  </p:clrMapOvr>
</p:sld>
</file>

<file path=ppt/theme/_rels/theme1.xml.rels><?xml version='1.0' encoding='UTF-8' standalone='yes'?>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69</TotalTime>
  <Words>195</Words>
  <Application>Microsoft Office PowerPoint</Application>
  <PresentationFormat>Widescreen</PresentationFormat>
  <Paragraphs>61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Century Gothic</vt:lpstr>
      <vt:lpstr>Wingdings 3</vt:lpstr>
      <vt:lpstr>Ion</vt:lpstr>
      <vt:lpstr>Week 13</vt:lpstr>
      <vt:lpstr>What is Computer Forensics?</vt:lpstr>
      <vt:lpstr>What are the pieces of Computer Forensics</vt:lpstr>
      <vt:lpstr>Careers in Computer Forensics</vt:lpstr>
      <vt:lpstr>Digital Evidence types</vt:lpstr>
      <vt:lpstr>Steps of an Investigation</vt:lpstr>
      <vt:lpstr>Duplication and authentication</vt:lpstr>
      <vt:lpstr>CERT/CSIRT teams </vt:lpstr>
      <vt:lpstr>CERT/CSIRT terms after incident</vt:lpstr>
      <vt:lpstr>After incident</vt:lpstr>
    </vt:vector>
  </TitlesOfParts>
  <Company>Northern Essex Community College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Holden-Gouveia, Adrianna</dc:creator>
  <cp:lastModifiedBy>Adrianna Holden-Gouveia</cp:lastModifiedBy>
  <cp:revision>18</cp:revision>
  <dcterms:created xsi:type="dcterms:W3CDTF">2017-09-07T14:55:32Z</dcterms:created>
  <dcterms:modified xsi:type="dcterms:W3CDTF">2018-02-28T21:28:58Z</dcterms:modified>
</cp:coreProperties>
</file>